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9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9BEDBD-D4A3-47F3-8F4D-37F0D815E3A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16D867-D461-42F8-879A-E54974463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D4A3-47F3-8F4D-37F0D815E3A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867-D461-42F8-879A-E54974463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D4A3-47F3-8F4D-37F0D815E3A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867-D461-42F8-879A-E54974463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D4A3-47F3-8F4D-37F0D815E3A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867-D461-42F8-879A-E54974463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D4A3-47F3-8F4D-37F0D815E3A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867-D461-42F8-879A-E54974463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D4A3-47F3-8F4D-37F0D815E3A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867-D461-42F8-879A-E54974463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D4A3-47F3-8F4D-37F0D815E3A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867-D461-42F8-879A-E54974463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D4A3-47F3-8F4D-37F0D815E3A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867-D461-42F8-879A-E54974463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D4A3-47F3-8F4D-37F0D815E3A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867-D461-42F8-879A-E54974463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9BEDBD-D4A3-47F3-8F4D-37F0D815E3A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867-D461-42F8-879A-E54974463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9BEDBD-D4A3-47F3-8F4D-37F0D815E3A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16D867-D461-42F8-879A-E54974463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9BEDBD-D4A3-47F3-8F4D-37F0D815E3A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16D867-D461-42F8-879A-E54974463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Christ:  </a:t>
            </a:r>
          </a:p>
          <a:p>
            <a:r>
              <a:rPr lang="en-US" sz="4000" b="1" dirty="0" smtClean="0"/>
              <a:t>The Lord of His Church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Acts 2:47</a:t>
            </a:r>
          </a:p>
          <a:p>
            <a:pPr>
              <a:buNone/>
            </a:pPr>
            <a:r>
              <a:rPr lang="en-US" sz="3600" b="1" dirty="0" smtClean="0"/>
              <a:t>What happens daily?</a:t>
            </a:r>
          </a:p>
          <a:p>
            <a:pPr>
              <a:buNone/>
            </a:pPr>
            <a:r>
              <a:rPr lang="en-US" sz="3600" b="1" dirty="0" smtClean="0"/>
              <a:t>More are being saved.</a:t>
            </a:r>
          </a:p>
          <a:p>
            <a:pPr>
              <a:buNone/>
            </a:pPr>
            <a:r>
              <a:rPr lang="en-US" sz="3600" b="1" dirty="0" smtClean="0"/>
              <a:t>What does “added to them” mean?</a:t>
            </a:r>
          </a:p>
          <a:p>
            <a:pPr>
              <a:buNone/>
            </a:pPr>
            <a:r>
              <a:rPr lang="en-US" sz="3600" b="1" dirty="0" smtClean="0"/>
              <a:t>A body of the saved to which more are being added.</a:t>
            </a:r>
          </a:p>
          <a:p>
            <a:pPr>
              <a:buNone/>
            </a:pPr>
            <a:r>
              <a:rPr lang="en-US" sz="3600" b="1" dirty="0" smtClean="0"/>
              <a:t>What will this body be called later?</a:t>
            </a:r>
          </a:p>
          <a:p>
            <a:pPr>
              <a:buNone/>
            </a:pP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Christ:  The Lord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Who does the adding?</a:t>
            </a:r>
          </a:p>
          <a:p>
            <a:pPr>
              <a:buNone/>
            </a:pPr>
            <a:r>
              <a:rPr lang="en-US" sz="3600" b="1" dirty="0" smtClean="0"/>
              <a:t>The Lord</a:t>
            </a:r>
          </a:p>
          <a:p>
            <a:pPr>
              <a:buNone/>
            </a:pPr>
            <a:r>
              <a:rPr lang="en-US" sz="3600" b="1" dirty="0" smtClean="0"/>
              <a:t>Is there a passage which calls the day of Pentecost “the beginning?”</a:t>
            </a:r>
          </a:p>
          <a:p>
            <a:pPr>
              <a:buNone/>
            </a:pPr>
            <a:r>
              <a:rPr lang="en-US" sz="3600" b="1" dirty="0" smtClean="0"/>
              <a:t>Acts 11:15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Christ:  The Lord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2678" indent="-742950">
              <a:buNone/>
            </a:pPr>
            <a:r>
              <a:rPr lang="en-US" sz="3600" b="1" dirty="0" smtClean="0"/>
              <a:t>1. Who made Christ to be Lord?</a:t>
            </a:r>
          </a:p>
          <a:p>
            <a:pPr marL="852678" indent="-742950">
              <a:buNone/>
            </a:pPr>
            <a:r>
              <a:rPr lang="en-US" sz="3600" b="1" dirty="0" smtClean="0"/>
              <a:t>	God.</a:t>
            </a:r>
          </a:p>
          <a:p>
            <a:pPr marL="852678" indent="-742950">
              <a:buNone/>
            </a:pPr>
            <a:r>
              <a:rPr lang="en-US" sz="3600" b="1" dirty="0" smtClean="0"/>
              <a:t>2. What did people on Pentecost do to show their belief in Christ?</a:t>
            </a:r>
          </a:p>
          <a:p>
            <a:pPr marL="852678" indent="-742950">
              <a:buNone/>
            </a:pPr>
            <a:r>
              <a:rPr lang="en-US" sz="3600" b="1" dirty="0" smtClean="0"/>
              <a:t>	“What shall we do?”</a:t>
            </a:r>
          </a:p>
          <a:p>
            <a:pPr marL="852678" indent="-742950">
              <a:buNone/>
            </a:pPr>
            <a:r>
              <a:rPr lang="en-US" sz="3600" b="1" dirty="0" smtClean="0"/>
              <a:t>3. Who added them to the saved?</a:t>
            </a:r>
          </a:p>
          <a:p>
            <a:pPr marL="852678" indent="-742950">
              <a:buNone/>
            </a:pPr>
            <a:r>
              <a:rPr lang="en-US" sz="3600" b="1" dirty="0" smtClean="0"/>
              <a:t>	The Lord/God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4. If we do what those on Pentecost did, will God add us to the same body of the saved?</a:t>
            </a:r>
          </a:p>
          <a:p>
            <a:pPr>
              <a:buNone/>
            </a:pPr>
            <a:r>
              <a:rPr lang="en-US" sz="3600" b="1" dirty="0" smtClean="0"/>
              <a:t>	Acts 2:39</a:t>
            </a:r>
          </a:p>
          <a:p>
            <a:pPr>
              <a:buNone/>
            </a:pPr>
            <a:r>
              <a:rPr lang="en-US" sz="3600" b="1" dirty="0" smtClean="0"/>
              <a:t>	Yes</a:t>
            </a:r>
          </a:p>
          <a:p>
            <a:pPr>
              <a:buNone/>
            </a:pPr>
            <a:r>
              <a:rPr lang="en-US" sz="3600" b="1" dirty="0" smtClean="0"/>
              <a:t>5. Why is it important to see Pentecost as the beginning?</a:t>
            </a:r>
          </a:p>
          <a:p>
            <a:pPr>
              <a:buNone/>
            </a:pPr>
            <a:r>
              <a:rPr lang="en-US" sz="3600" b="1" dirty="0" smtClean="0"/>
              <a:t>	New Lord, new commands to obey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6. What would one do today to be added to the same church?</a:t>
            </a:r>
          </a:p>
          <a:p>
            <a:pPr>
              <a:buNone/>
            </a:pPr>
            <a:r>
              <a:rPr lang="en-US" sz="3600" b="1" dirty="0" smtClean="0"/>
              <a:t>	Same thing they did.</a:t>
            </a:r>
          </a:p>
          <a:p>
            <a:pPr>
              <a:buNone/>
            </a:pPr>
            <a:r>
              <a:rPr lang="en-US" sz="3600" b="1" dirty="0" smtClean="0"/>
              <a:t>	Believe, repent, and be baptized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Acts 2:1-4</a:t>
            </a:r>
          </a:p>
          <a:p>
            <a:pPr>
              <a:buNone/>
            </a:pPr>
            <a:r>
              <a:rPr lang="en-US" sz="3600" b="1" dirty="0" smtClean="0"/>
              <a:t>John 3:16</a:t>
            </a:r>
          </a:p>
          <a:p>
            <a:pPr>
              <a:buNone/>
            </a:pPr>
            <a:r>
              <a:rPr lang="en-US" sz="3600" b="1" dirty="0" smtClean="0"/>
              <a:t>Acts 1:5-8</a:t>
            </a:r>
          </a:p>
          <a:p>
            <a:pPr>
              <a:buNone/>
            </a:pPr>
            <a:r>
              <a:rPr lang="en-US" sz="3600" b="1" dirty="0" smtClean="0"/>
              <a:t>When the Holy Spirit came, the apostles were prepared to begin their work.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Christ:  The Lord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Acts 2:36</a:t>
            </a:r>
          </a:p>
          <a:p>
            <a:pPr>
              <a:buNone/>
            </a:pPr>
            <a:r>
              <a:rPr lang="en-US" sz="3600" b="1" dirty="0" smtClean="0"/>
              <a:t>How did Peter prove Jesus was Lord and Christ?</a:t>
            </a:r>
          </a:p>
          <a:p>
            <a:pPr>
              <a:buNone/>
            </a:pPr>
            <a:r>
              <a:rPr lang="en-US" sz="3600" b="1" dirty="0" smtClean="0"/>
              <a:t>V. 22</a:t>
            </a:r>
          </a:p>
          <a:p>
            <a:pPr>
              <a:buNone/>
            </a:pPr>
            <a:r>
              <a:rPr lang="en-US" sz="3600" b="1" dirty="0" smtClean="0"/>
              <a:t>Worked miracles</a:t>
            </a:r>
          </a:p>
          <a:p>
            <a:pPr>
              <a:buNone/>
            </a:pPr>
            <a:r>
              <a:rPr lang="en-US" sz="3600" b="1" dirty="0" smtClean="0"/>
              <a:t>V. 24</a:t>
            </a:r>
          </a:p>
          <a:p>
            <a:pPr>
              <a:buNone/>
            </a:pPr>
            <a:r>
              <a:rPr lang="en-US" sz="3600" b="1" dirty="0" smtClean="0"/>
              <a:t>God raised Him from the dead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Christ:  The Lord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V. 27, 29-31</a:t>
            </a:r>
          </a:p>
          <a:p>
            <a:pPr>
              <a:buNone/>
            </a:pPr>
            <a:r>
              <a:rPr lang="en-US" sz="3600" b="1" dirty="0" smtClean="0"/>
              <a:t>He fulfilled the prophecy from David that the Holy One would not see decay.</a:t>
            </a:r>
          </a:p>
          <a:p>
            <a:pPr>
              <a:buNone/>
            </a:pPr>
            <a:r>
              <a:rPr lang="en-US" sz="3600" b="1" dirty="0" smtClean="0"/>
              <a:t>Of what did Peter accuse the crowd?</a:t>
            </a:r>
          </a:p>
          <a:p>
            <a:pPr>
              <a:buNone/>
            </a:pPr>
            <a:r>
              <a:rPr lang="en-US" sz="3600" b="1" dirty="0" smtClean="0"/>
              <a:t>Crucifying their messiah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Christ:  The Lord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What was the crowd’s response?</a:t>
            </a:r>
          </a:p>
          <a:p>
            <a:pPr>
              <a:buNone/>
            </a:pPr>
            <a:r>
              <a:rPr lang="en-US" sz="3600" b="1" dirty="0" smtClean="0"/>
              <a:t>“What shall we do?”</a:t>
            </a:r>
          </a:p>
          <a:p>
            <a:pPr>
              <a:buNone/>
            </a:pPr>
            <a:r>
              <a:rPr lang="en-US" sz="3600" b="1" dirty="0" smtClean="0"/>
              <a:t>Acts 2:38</a:t>
            </a:r>
          </a:p>
          <a:p>
            <a:pPr>
              <a:buNone/>
            </a:pPr>
            <a:r>
              <a:rPr lang="en-US" sz="3600" b="1" dirty="0" smtClean="0"/>
              <a:t>Repent</a:t>
            </a:r>
          </a:p>
          <a:p>
            <a:pPr>
              <a:buNone/>
            </a:pPr>
            <a:r>
              <a:rPr lang="en-US" sz="3600" b="1" dirty="0" smtClean="0"/>
              <a:t>Turn around</a:t>
            </a:r>
          </a:p>
          <a:p>
            <a:pPr>
              <a:buNone/>
            </a:pPr>
            <a:r>
              <a:rPr lang="en-US" sz="3600" b="1" dirty="0" smtClean="0"/>
              <a:t>Be baptized</a:t>
            </a:r>
          </a:p>
          <a:p>
            <a:pPr>
              <a:buNone/>
            </a:pPr>
            <a:r>
              <a:rPr lang="en-US" sz="3600" b="1" dirty="0" smtClean="0"/>
              <a:t>Be immersed in water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Christ:  The Lord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Seem strange?</a:t>
            </a:r>
          </a:p>
          <a:p>
            <a:pPr>
              <a:buNone/>
            </a:pPr>
            <a:r>
              <a:rPr lang="en-US" sz="3600" b="1" dirty="0" smtClean="0"/>
              <a:t>Purification rites of the Law</a:t>
            </a:r>
          </a:p>
          <a:p>
            <a:pPr>
              <a:buNone/>
            </a:pPr>
            <a:r>
              <a:rPr lang="en-US" sz="3600" b="1" dirty="0" smtClean="0"/>
              <a:t>John the Baptist</a:t>
            </a:r>
          </a:p>
          <a:p>
            <a:pPr>
              <a:buNone/>
            </a:pPr>
            <a:r>
              <a:rPr lang="en-US" sz="3600" b="1" dirty="0" smtClean="0"/>
              <a:t>46 pools for purification by the temple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Christ:  The Lord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kveh_below_Triple_Gate_tb_n1023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0158" y="1115218"/>
            <a:ext cx="8038042" cy="574278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 this look like?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Could these 46 “baptisteries” have been where the 3,000 were baptized?</a:t>
            </a:r>
          </a:p>
          <a:p>
            <a:pPr>
              <a:buNone/>
            </a:pPr>
            <a:r>
              <a:rPr lang="en-US" sz="3600" b="1" dirty="0" smtClean="0"/>
              <a:t>“In the name of Jesus Christ”</a:t>
            </a:r>
          </a:p>
          <a:p>
            <a:pPr>
              <a:buNone/>
            </a:pPr>
            <a:r>
              <a:rPr lang="en-US" sz="3600" b="1" dirty="0" smtClean="0"/>
              <a:t>	By His authority</a:t>
            </a:r>
          </a:p>
          <a:p>
            <a:pPr>
              <a:buNone/>
            </a:pPr>
            <a:r>
              <a:rPr lang="en-US" sz="3600" b="1" dirty="0" smtClean="0"/>
              <a:t>	Submit to Him</a:t>
            </a:r>
          </a:p>
          <a:p>
            <a:pPr>
              <a:buNone/>
            </a:pPr>
            <a:r>
              <a:rPr lang="en-US" sz="3600" b="1" dirty="0" smtClean="0"/>
              <a:t>	Jesus as Lord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Christ:  The Lord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Why does Peter say they are to be baptized?</a:t>
            </a:r>
          </a:p>
          <a:p>
            <a:pPr>
              <a:buNone/>
            </a:pPr>
            <a:r>
              <a:rPr lang="en-US" sz="3600" b="1" dirty="0" smtClean="0"/>
              <a:t>“For the forgiveness of your sins”</a:t>
            </a:r>
          </a:p>
          <a:p>
            <a:pPr>
              <a:buNone/>
            </a:pPr>
            <a:r>
              <a:rPr lang="en-US" sz="3600" b="1" dirty="0" smtClean="0"/>
              <a:t>Other passages that teach this?</a:t>
            </a:r>
          </a:p>
          <a:p>
            <a:pPr>
              <a:buNone/>
            </a:pPr>
            <a:r>
              <a:rPr lang="en-US" sz="3600" b="1" dirty="0" smtClean="0"/>
              <a:t>How many do what Peter asked?</a:t>
            </a:r>
          </a:p>
          <a:p>
            <a:pPr>
              <a:buNone/>
            </a:pPr>
            <a:r>
              <a:rPr lang="en-US" sz="3600" b="1" dirty="0" smtClean="0"/>
              <a:t>3,000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Christ:  The Lord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364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Lesson 2</vt:lpstr>
      <vt:lpstr>Christ:  The Lord of His Church</vt:lpstr>
      <vt:lpstr>Christ:  The Lord of His Church</vt:lpstr>
      <vt:lpstr>Christ:  The Lord of His Church</vt:lpstr>
      <vt:lpstr>Christ:  The Lord of His Church</vt:lpstr>
      <vt:lpstr>Christ:  The Lord of His Church</vt:lpstr>
      <vt:lpstr>What does this look like?</vt:lpstr>
      <vt:lpstr>Christ:  The Lord of His Church</vt:lpstr>
      <vt:lpstr>Christ:  The Lord of His Church</vt:lpstr>
      <vt:lpstr>Christ:  The Lord of His Church</vt:lpstr>
      <vt:lpstr>Christ:  The Lord of His Church</vt:lpstr>
      <vt:lpstr>Review</vt:lpstr>
      <vt:lpstr>Review</vt:lpstr>
      <vt:lpstr>Review</vt:lpstr>
    </vt:vector>
  </TitlesOfParts>
  <Company>Oklahoma Christian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</dc:title>
  <dc:creator>stafford.north</dc:creator>
  <cp:lastModifiedBy>Windows User</cp:lastModifiedBy>
  <cp:revision>9</cp:revision>
  <dcterms:created xsi:type="dcterms:W3CDTF">2010-08-05T00:53:34Z</dcterms:created>
  <dcterms:modified xsi:type="dcterms:W3CDTF">2011-02-11T22:13:06Z</dcterms:modified>
</cp:coreProperties>
</file>